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302" r:id="rId4"/>
    <p:sldId id="296" r:id="rId5"/>
    <p:sldId id="297" r:id="rId6"/>
    <p:sldId id="298" r:id="rId7"/>
    <p:sldId id="299" r:id="rId8"/>
    <p:sldId id="300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4702B3-0C3D-4595-B191-40E54929F0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A917BB1-FB6D-4270-9616-6745DDE1A6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A81DFF-E643-4280-A14C-12925D7EB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84D0-5F31-41D3-A0E8-ED7FE07A92B9}" type="datetimeFigureOut">
              <a:rPr lang="zh-CN" altLang="en-US" smtClean="0"/>
              <a:t>2022-7-7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68E191-83A9-4357-A635-642E8D4BD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8768E5B-9C1C-4D18-B600-882FDFD08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27BA5-5ABC-43DA-B7D7-DCAA78BA67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8733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B79AB4-16C1-4F1C-A79F-83CEDAC41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6423AD-26CA-4AA9-B61C-C32D96CD3B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6FB8A5-252C-4D7D-AB9D-7C050102D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84D0-5F31-41D3-A0E8-ED7FE07A92B9}" type="datetimeFigureOut">
              <a:rPr lang="zh-CN" altLang="en-US" smtClean="0"/>
              <a:t>2022-7-7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9199962-5C9C-4944-9DAE-1D1CE5816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2DD0AE-EBCE-45F6-8B7A-C983A3D6C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27BA5-5ABC-43DA-B7D7-DCAA78BA67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5063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F10856A-618D-4FB6-AEB7-69D3913D0A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9F72FF4-C677-43C1-8E8B-BE2F707624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021D-796B-4286-B975-586E5C2D1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84D0-5F31-41D3-A0E8-ED7FE07A92B9}" type="datetimeFigureOut">
              <a:rPr lang="zh-CN" altLang="en-US" smtClean="0"/>
              <a:t>2022-7-7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54861C-4AD2-4A19-8365-CB403F708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0FDC4B-38D0-458A-9CCE-A5795000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27BA5-5ABC-43DA-B7D7-DCAA78BA67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1555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855C-C9CE-404D-9516-02768B0B9445}" type="datetimeFigureOut">
              <a:rPr lang="zh-CN" altLang="en-US" smtClean="0"/>
              <a:pPr/>
              <a:t>2022-7-7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0A2B-FFB5-4C27-AAF9-3D9798C812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711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855C-C9CE-404D-9516-02768B0B9445}" type="datetimeFigureOut">
              <a:rPr lang="zh-CN" altLang="en-US" smtClean="0"/>
              <a:pPr/>
              <a:t>2022-7-7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0A2B-FFB5-4C27-AAF9-3D9798C812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3015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855C-C9CE-404D-9516-02768B0B9445}" type="datetimeFigureOut">
              <a:rPr lang="zh-CN" altLang="en-US" smtClean="0"/>
              <a:pPr/>
              <a:t>2022-7-7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0A2B-FFB5-4C27-AAF9-3D9798C812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625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855C-C9CE-404D-9516-02768B0B9445}" type="datetimeFigureOut">
              <a:rPr lang="zh-CN" altLang="en-US" smtClean="0"/>
              <a:pPr/>
              <a:t>2022-7-7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0A2B-FFB5-4C27-AAF9-3D9798C812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1012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855C-C9CE-404D-9516-02768B0B9445}" type="datetimeFigureOut">
              <a:rPr lang="zh-CN" altLang="en-US" smtClean="0"/>
              <a:pPr/>
              <a:t>2022-7-7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0A2B-FFB5-4C27-AAF9-3D9798C812F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5371860" y="15013150"/>
            <a:ext cx="9662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精美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工作总结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www.1ppt.com/xiazai/zongjie/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工作计划：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www.1ppt.com/xiazai/jihua/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商务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www.1ppt.com/moban/shangwu/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个人简历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www.1ppt.com/xiazai/jianli/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毕业答辩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www.1ppt.com/xiazai/dabian/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工作汇报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www.1ppt.com/xiazai/huibao/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045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855C-C9CE-404D-9516-02768B0B9445}" type="datetimeFigureOut">
              <a:rPr lang="zh-CN" altLang="en-US" smtClean="0"/>
              <a:pPr/>
              <a:t>2022-7-7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0A2B-FFB5-4C27-AAF9-3D9798C812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5123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855C-C9CE-404D-9516-02768B0B9445}" type="datetimeFigureOut">
              <a:rPr lang="zh-CN" altLang="en-US" smtClean="0"/>
              <a:pPr/>
              <a:t>2022-7-7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0A2B-FFB5-4C27-AAF9-3D9798C812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9413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855C-C9CE-404D-9516-02768B0B9445}" type="datetimeFigureOut">
              <a:rPr lang="zh-CN" altLang="en-US" smtClean="0"/>
              <a:pPr/>
              <a:t>2022-7-7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0A2B-FFB5-4C27-AAF9-3D9798C812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7468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187563-D27B-4964-B042-8F7E6F615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47EB17E-5060-4FC8-BF1C-849CBF669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D5C17C1-8547-419E-9C3E-54E5D4E08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84D0-5F31-41D3-A0E8-ED7FE07A92B9}" type="datetimeFigureOut">
              <a:rPr lang="zh-CN" altLang="en-US" smtClean="0"/>
              <a:t>2022-7-7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F0712E-64A8-4048-9D47-F6557FF20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DD7889-F979-4B47-9E69-0B3A17B4F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27BA5-5ABC-43DA-B7D7-DCAA78BA67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63802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855C-C9CE-404D-9516-02768B0B9445}" type="datetimeFigureOut">
              <a:rPr lang="zh-CN" altLang="en-US" smtClean="0"/>
              <a:pPr/>
              <a:t>2022-7-7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0A2B-FFB5-4C27-AAF9-3D9798C812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9017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855C-C9CE-404D-9516-02768B0B9445}" type="datetimeFigureOut">
              <a:rPr lang="zh-CN" altLang="en-US" smtClean="0"/>
              <a:pPr/>
              <a:t>2022-7-7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0A2B-FFB5-4C27-AAF9-3D9798C812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16845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0855C-C9CE-404D-9516-02768B0B9445}" type="datetimeFigureOut">
              <a:rPr lang="zh-CN" altLang="en-US" smtClean="0"/>
              <a:pPr/>
              <a:t>2022-7-7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0A2B-FFB5-4C27-AAF9-3D9798C812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7153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320DB2-5BC5-4417-8ED8-A37F1F3C2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3F0602E-15FF-491A-BB9F-8AB295AB8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FE6E1-924B-439E-B698-88C2889ED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84D0-5F31-41D3-A0E8-ED7FE07A92B9}" type="datetimeFigureOut">
              <a:rPr lang="zh-CN" altLang="en-US" smtClean="0"/>
              <a:t>2022-7-7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992F3CC-5C91-433A-B90B-AEC886B2C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B13293-FD1A-4545-8C50-B26CE6ECA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27BA5-5ABC-43DA-B7D7-DCAA78BA67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023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1AB3F7-9563-47E6-BA77-8635B54AF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5EE05A-C83C-48A7-AB1A-E629D3374C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D60A4B9-FC8F-4B5A-840E-75ADB5EAF8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719D737-AEFA-4881-9CC2-5009D12F1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84D0-5F31-41D3-A0E8-ED7FE07A92B9}" type="datetimeFigureOut">
              <a:rPr lang="zh-CN" altLang="en-US" smtClean="0"/>
              <a:t>2022-7-7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392CE55-4ED9-4530-AF46-0E4736BD4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8AB122B-C81D-48ED-A3C7-2BE4E89C0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27BA5-5ABC-43DA-B7D7-DCAA78BA67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5977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493290-685F-4937-B6F1-01A8658FA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3FA4F7A-2B46-4638-A5E1-3132D758CC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C7003E6-7BE5-4B12-9B6C-8BE876910F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7CCAEFB-8BBF-4864-B88A-56C494A161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33FDEB4-389A-464A-86E0-E3EAE80FA9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DD1DE21-31A6-43D0-8024-48D460877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84D0-5F31-41D3-A0E8-ED7FE07A92B9}" type="datetimeFigureOut">
              <a:rPr lang="zh-CN" altLang="en-US" smtClean="0"/>
              <a:t>2022-7-7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90EA3C5-AE9C-458F-B7DF-41E09BE82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B4F9468-EAE8-4D7C-904D-FFB83A8EE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27BA5-5ABC-43DA-B7D7-DCAA78BA67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4877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028C54-122C-4526-B7A5-EC5D845D8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CA0F082-CE86-4645-A046-F8CFD3928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84D0-5F31-41D3-A0E8-ED7FE07A92B9}" type="datetimeFigureOut">
              <a:rPr lang="zh-CN" altLang="en-US" smtClean="0"/>
              <a:t>2022-7-7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7DF4201-C783-4C5F-8CA7-A53E0272C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B41A7E1-2141-4EBA-8750-1E737D754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27BA5-5ABC-43DA-B7D7-DCAA78BA67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979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ED14E16-52C2-48DD-8B42-724E6DE05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84D0-5F31-41D3-A0E8-ED7FE07A92B9}" type="datetimeFigureOut">
              <a:rPr lang="zh-CN" altLang="en-US" smtClean="0"/>
              <a:t>2022-7-7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A13886-F26C-41D9-BDAD-D24F7029C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536CC92-0E13-4C18-B4D9-4D87FC554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27BA5-5ABC-43DA-B7D7-DCAA78BA67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2328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0C47C2-9F97-468B-952F-BA2B5E218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E7F2FD-15EC-4D6F-A961-3EC700EC3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D7D6B4-1ED4-4302-A87B-9C0D6A9E7F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DBCE0B2-07E9-485E-8588-C436DB3C5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84D0-5F31-41D3-A0E8-ED7FE07A92B9}" type="datetimeFigureOut">
              <a:rPr lang="zh-CN" altLang="en-US" smtClean="0"/>
              <a:t>2022-7-7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62A2120-041B-4B16-9D3D-B1E879708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C8BC7BA-9D93-4CD3-BC2C-E66DB4BB0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27BA5-5ABC-43DA-B7D7-DCAA78BA67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732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9D8539-2E3D-4CA6-B0E7-E0A56AB05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E3CE78C-7B2C-4827-B8B0-366CA85346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3F63A38-DD5E-42CF-96B7-DC7EACADF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AD5A500-53AF-4F25-879F-34DE97724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84D0-5F31-41D3-A0E8-ED7FE07A92B9}" type="datetimeFigureOut">
              <a:rPr lang="zh-CN" altLang="en-US" smtClean="0"/>
              <a:t>2022-7-7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A53E74-F295-4E0A-8060-2A03F0E69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D2F0E9D-F0B5-416D-8E3B-5754972FE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27BA5-5ABC-43DA-B7D7-DCAA78BA67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8250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4591E27-A598-4CA6-98CE-3B67F4897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C4655F7-43D4-481F-BC15-80082A154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37A990-75C2-458A-AF7C-B9F3379FA5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E84D0-5F31-41D3-A0E8-ED7FE07A92B9}" type="datetimeFigureOut">
              <a:rPr lang="zh-CN" altLang="en-US" smtClean="0"/>
              <a:t>2022-7-7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027EF8-8302-4FFE-8E46-9DE47325C0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C2C003-2A04-4A59-B77C-11160C3336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27BA5-5ABC-43DA-B7D7-DCAA78BA67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968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0855C-C9CE-404D-9516-02768B0B9445}" type="datetimeFigureOut">
              <a:rPr lang="zh-CN" altLang="en-US" smtClean="0"/>
              <a:pPr/>
              <a:t>2022-7-7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60A2B-FFB5-4C27-AAF9-3D9798C812F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3620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slideLayout" Target="../slideLayouts/slideLayout12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_椭圆 7"/>
          <p:cNvSpPr/>
          <p:nvPr>
            <p:custDataLst>
              <p:tags r:id="rId1"/>
            </p:custDataLst>
          </p:nvPr>
        </p:nvSpPr>
        <p:spPr>
          <a:xfrm>
            <a:off x="758063" y="4179028"/>
            <a:ext cx="838386" cy="838386"/>
          </a:xfrm>
          <a:prstGeom prst="ellipse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50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accent3"/>
                </a:gs>
                <a:gs pos="100000">
                  <a:schemeClr val="accent3">
                    <a:lumMod val="50000"/>
                  </a:schemeClr>
                </a:gs>
              </a:gsLst>
              <a:lin ang="2700000" scaled="1"/>
              <a:tileRect/>
            </a:gradFill>
          </a:ln>
          <a:effectLst>
            <a:outerShdw blurRad="1524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PA_矩形 9"/>
          <p:cNvSpPr/>
          <p:nvPr>
            <p:custDataLst>
              <p:tags r:id="rId2"/>
            </p:custDataLst>
          </p:nvPr>
        </p:nvSpPr>
        <p:spPr>
          <a:xfrm>
            <a:off x="-180110" y="1903107"/>
            <a:ext cx="12552220" cy="2275921"/>
          </a:xfrm>
          <a:prstGeom prst="rect">
            <a:avLst/>
          </a:prstGeom>
          <a:solidFill>
            <a:schemeClr val="accent1"/>
          </a:solidFill>
          <a:ln w="38100">
            <a:gradFill flip="none" rotWithShape="1">
              <a:gsLst>
                <a:gs pos="0">
                  <a:srgbClr val="CFCFCF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203200" dist="2032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PA_椭圆 5"/>
          <p:cNvSpPr/>
          <p:nvPr>
            <p:custDataLst>
              <p:tags r:id="rId3"/>
            </p:custDataLst>
          </p:nvPr>
        </p:nvSpPr>
        <p:spPr>
          <a:xfrm>
            <a:off x="3563869" y="3779530"/>
            <a:ext cx="677952" cy="677952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</a:ln>
          <a:effectLst>
            <a:outerShdw blurRad="1524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PA_椭圆 11"/>
          <p:cNvSpPr/>
          <p:nvPr>
            <p:custDataLst>
              <p:tags r:id="rId4"/>
            </p:custDataLst>
          </p:nvPr>
        </p:nvSpPr>
        <p:spPr>
          <a:xfrm>
            <a:off x="-730128" y="2214641"/>
            <a:ext cx="1120554" cy="112055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1524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PA_椭圆 13"/>
          <p:cNvSpPr/>
          <p:nvPr>
            <p:custDataLst>
              <p:tags r:id="rId5"/>
            </p:custDataLst>
          </p:nvPr>
        </p:nvSpPr>
        <p:spPr>
          <a:xfrm>
            <a:off x="2496203" y="4898492"/>
            <a:ext cx="822601" cy="82260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1524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PA_椭圆 3"/>
          <p:cNvSpPr/>
          <p:nvPr>
            <p:custDataLst>
              <p:tags r:id="rId6"/>
            </p:custDataLst>
          </p:nvPr>
        </p:nvSpPr>
        <p:spPr>
          <a:xfrm>
            <a:off x="536752" y="1270292"/>
            <a:ext cx="3541550" cy="35415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38100">
            <a:gradFill flip="none"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2032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PA_文本框 10"/>
          <p:cNvSpPr txBox="1"/>
          <p:nvPr>
            <p:custDataLst>
              <p:tags r:id="rId7"/>
            </p:custDataLst>
          </p:nvPr>
        </p:nvSpPr>
        <p:spPr>
          <a:xfrm>
            <a:off x="981440" y="2275929"/>
            <a:ext cx="265649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gency FB" panose="020B0503020202020204" pitchFamily="34" charset="0"/>
                <a:ea typeface="宋体" panose="02010600030101010101" pitchFamily="2" charset="-122"/>
                <a:cs typeface="+mn-cs"/>
              </a:rPr>
              <a:t>2022</a:t>
            </a:r>
            <a:endParaRPr kumimoji="0" lang="zh-CN" altLang="en-US" sz="120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gency FB" panose="020B0503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PA_文本框 14"/>
          <p:cNvSpPr txBox="1"/>
          <p:nvPr>
            <p:custDataLst>
              <p:tags r:id="rId8"/>
            </p:custDataLst>
          </p:nvPr>
        </p:nvSpPr>
        <p:spPr>
          <a:xfrm>
            <a:off x="4545167" y="2131949"/>
            <a:ext cx="6955750" cy="110799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武汉岩土所夏令营</a:t>
            </a:r>
          </a:p>
        </p:txBody>
      </p:sp>
      <p:sp>
        <p:nvSpPr>
          <p:cNvPr id="18" name="PA_文本框 17"/>
          <p:cNvSpPr txBox="1"/>
          <p:nvPr>
            <p:custDataLst>
              <p:tags r:id="rId9"/>
            </p:custDataLst>
          </p:nvPr>
        </p:nvSpPr>
        <p:spPr>
          <a:xfrm>
            <a:off x="6209241" y="3309009"/>
            <a:ext cx="3262432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个人情况汇报</a:t>
            </a:r>
          </a:p>
        </p:txBody>
      </p:sp>
      <p:sp>
        <p:nvSpPr>
          <p:cNvPr id="19" name="PA_圆角矩形 18"/>
          <p:cNvSpPr/>
          <p:nvPr>
            <p:custDataLst>
              <p:tags r:id="rId10"/>
            </p:custDataLst>
          </p:nvPr>
        </p:nvSpPr>
        <p:spPr>
          <a:xfrm>
            <a:off x="6159294" y="4811842"/>
            <a:ext cx="3600000" cy="432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5400">
            <a:gradFill flip="none" rotWithShape="1">
              <a:gsLst>
                <a:gs pos="0">
                  <a:srgbClr val="CFCFCF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01600" dist="1016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PA_文本框 19"/>
          <p:cNvSpPr txBox="1"/>
          <p:nvPr>
            <p:custDataLst>
              <p:tags r:id="rId11"/>
            </p:custDataLst>
          </p:nvPr>
        </p:nvSpPr>
        <p:spPr>
          <a:xfrm>
            <a:off x="6784308" y="4798786"/>
            <a:ext cx="2313454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汇报人：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XXX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PA_任意多边形 5"/>
          <p:cNvSpPr>
            <a:spLocks noEditPoints="1"/>
          </p:cNvSpPr>
          <p:nvPr>
            <p:custDataLst>
              <p:tags r:id="rId12"/>
            </p:custDataLst>
          </p:nvPr>
        </p:nvSpPr>
        <p:spPr bwMode="auto">
          <a:xfrm>
            <a:off x="1919211" y="1503313"/>
            <a:ext cx="776632" cy="855005"/>
          </a:xfrm>
          <a:custGeom>
            <a:avLst/>
            <a:gdLst>
              <a:gd name="T0" fmla="*/ 39171 w 40338"/>
              <a:gd name="T1" fmla="*/ 17975 h 44514"/>
              <a:gd name="T2" fmla="*/ 31480 w 40338"/>
              <a:gd name="T3" fmla="*/ 18114 h 44514"/>
              <a:gd name="T4" fmla="*/ 31970 w 40338"/>
              <a:gd name="T5" fmla="*/ 20308 h 44514"/>
              <a:gd name="T6" fmla="*/ 34786 w 40338"/>
              <a:gd name="T7" fmla="*/ 21008 h 44514"/>
              <a:gd name="T8" fmla="*/ 19218 w 40338"/>
              <a:gd name="T9" fmla="*/ 35978 h 44514"/>
              <a:gd name="T10" fmla="*/ 13120 w 40338"/>
              <a:gd name="T11" fmla="*/ 31755 h 44514"/>
              <a:gd name="T12" fmla="*/ 13763 w 40338"/>
              <a:gd name="T13" fmla="*/ 34765 h 44514"/>
              <a:gd name="T14" fmla="*/ 18610 w 40338"/>
              <a:gd name="T15" fmla="*/ 39010 h 44514"/>
              <a:gd name="T16" fmla="*/ 37211 w 40338"/>
              <a:gd name="T17" fmla="*/ 22237 h 44514"/>
              <a:gd name="T18" fmla="*/ 37608 w 40338"/>
              <a:gd name="T19" fmla="*/ 22034 h 44514"/>
              <a:gd name="T20" fmla="*/ 38028 w 40338"/>
              <a:gd name="T21" fmla="*/ 26003 h 44514"/>
              <a:gd name="T22" fmla="*/ 40331 w 40338"/>
              <a:gd name="T23" fmla="*/ 19129 h 44514"/>
              <a:gd name="T24" fmla="*/ 37232 w 40338"/>
              <a:gd name="T25" fmla="*/ 41570 h 44514"/>
              <a:gd name="T26" fmla="*/ 32125 w 40338"/>
              <a:gd name="T27" fmla="*/ 44514 h 44514"/>
              <a:gd name="T28" fmla="*/ 30742 w 40338"/>
              <a:gd name="T29" fmla="*/ 44514 h 44514"/>
              <a:gd name="T30" fmla="*/ 37232 w 40338"/>
              <a:gd name="T31" fmla="*/ 35868 h 44514"/>
              <a:gd name="T32" fmla="*/ 28582 w 40338"/>
              <a:gd name="T33" fmla="*/ 44514 h 44514"/>
              <a:gd name="T34" fmla="*/ 37232 w 40338"/>
              <a:gd name="T35" fmla="*/ 30938 h 44514"/>
              <a:gd name="T36" fmla="*/ 21497 w 40338"/>
              <a:gd name="T37" fmla="*/ 44514 h 44514"/>
              <a:gd name="T38" fmla="*/ 20114 w 40338"/>
              <a:gd name="T39" fmla="*/ 44514 h 44514"/>
              <a:gd name="T40" fmla="*/ 16571 w 40338"/>
              <a:gd name="T41" fmla="*/ 44514 h 44514"/>
              <a:gd name="T42" fmla="*/ 36918 w 40338"/>
              <a:gd name="T43" fmla="*/ 24168 h 44514"/>
              <a:gd name="T44" fmla="*/ 13028 w 40338"/>
              <a:gd name="T45" fmla="*/ 44514 h 44514"/>
              <a:gd name="T46" fmla="*/ 17828 w 40338"/>
              <a:gd name="T47" fmla="*/ 39800 h 44514"/>
              <a:gd name="T48" fmla="*/ 10869 w 40338"/>
              <a:gd name="T49" fmla="*/ 44514 h 44514"/>
              <a:gd name="T50" fmla="*/ 14231 w 40338"/>
              <a:gd name="T51" fmla="*/ 36226 h 44514"/>
              <a:gd name="T52" fmla="*/ 14926 w 40338"/>
              <a:gd name="T53" fmla="*/ 36915 h 44514"/>
              <a:gd name="T54" fmla="*/ 8036 w 40338"/>
              <a:gd name="T55" fmla="*/ 13168 h 44514"/>
              <a:gd name="T56" fmla="*/ 13521 w 40338"/>
              <a:gd name="T57" fmla="*/ 10752 h 44514"/>
              <a:gd name="T58" fmla="*/ 14682 w 40338"/>
              <a:gd name="T59" fmla="*/ 21323 h 44514"/>
              <a:gd name="T60" fmla="*/ 18235 w 40338"/>
              <a:gd name="T61" fmla="*/ 32196 h 44514"/>
              <a:gd name="T62" fmla="*/ 20591 w 40338"/>
              <a:gd name="T63" fmla="*/ 22982 h 44514"/>
              <a:gd name="T64" fmla="*/ 19247 w 40338"/>
              <a:gd name="T65" fmla="*/ 9016 h 44514"/>
              <a:gd name="T66" fmla="*/ 18603 w 40338"/>
              <a:gd name="T67" fmla="*/ 9655 h 44514"/>
              <a:gd name="T68" fmla="*/ 18303 w 40338"/>
              <a:gd name="T69" fmla="*/ 8503 h 44514"/>
              <a:gd name="T70" fmla="*/ 17469 w 40338"/>
              <a:gd name="T71" fmla="*/ 11845 h 44514"/>
              <a:gd name="T72" fmla="*/ 15413 w 40338"/>
              <a:gd name="T73" fmla="*/ 7505 h 44514"/>
              <a:gd name="T74" fmla="*/ 6227 w 40338"/>
              <a:gd name="T75" fmla="*/ 13074 h 44514"/>
              <a:gd name="T76" fmla="*/ 21214 w 40338"/>
              <a:gd name="T77" fmla="*/ 3144 h 44514"/>
              <a:gd name="T78" fmla="*/ 19135 w 40338"/>
              <a:gd name="T79" fmla="*/ 7307 h 44514"/>
              <a:gd name="T80" fmla="*/ 22634 w 40338"/>
              <a:gd name="T81" fmla="*/ 13300 h 44514"/>
              <a:gd name="T82" fmla="*/ 27720 w 40338"/>
              <a:gd name="T83" fmla="*/ 8718 h 44514"/>
              <a:gd name="T84" fmla="*/ 19976 w 40338"/>
              <a:gd name="T85" fmla="*/ 9832 h 44514"/>
              <a:gd name="T86" fmla="*/ 11809 w 40338"/>
              <a:gd name="T87" fmla="*/ 25425 h 44514"/>
              <a:gd name="T88" fmla="*/ 9318 w 40338"/>
              <a:gd name="T89" fmla="*/ 32741 h 44514"/>
              <a:gd name="T90" fmla="*/ 15426 w 40338"/>
              <a:gd name="T91" fmla="*/ 23037 h 44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0338" h="44514">
                <a:moveTo>
                  <a:pt x="40331" y="19129"/>
                </a:moveTo>
                <a:cubicBezTo>
                  <a:pt x="40330" y="18820"/>
                  <a:pt x="40208" y="18527"/>
                  <a:pt x="39991" y="18312"/>
                </a:cubicBezTo>
                <a:cubicBezTo>
                  <a:pt x="39773" y="18097"/>
                  <a:pt x="39483" y="17975"/>
                  <a:pt x="39171" y="17975"/>
                </a:cubicBezTo>
                <a:lnTo>
                  <a:pt x="31962" y="17998"/>
                </a:lnTo>
                <a:cubicBezTo>
                  <a:pt x="31831" y="18003"/>
                  <a:pt x="31698" y="18031"/>
                  <a:pt x="31536" y="18097"/>
                </a:cubicBezTo>
                <a:cubicBezTo>
                  <a:pt x="31528" y="18097"/>
                  <a:pt x="31486" y="18114"/>
                  <a:pt x="31480" y="18114"/>
                </a:cubicBezTo>
                <a:cubicBezTo>
                  <a:pt x="31072" y="18307"/>
                  <a:pt x="30808" y="18715"/>
                  <a:pt x="30811" y="19156"/>
                </a:cubicBezTo>
                <a:cubicBezTo>
                  <a:pt x="30814" y="19635"/>
                  <a:pt x="31101" y="20054"/>
                  <a:pt x="31545" y="20225"/>
                </a:cubicBezTo>
                <a:cubicBezTo>
                  <a:pt x="31686" y="20281"/>
                  <a:pt x="31826" y="20308"/>
                  <a:pt x="31970" y="20308"/>
                </a:cubicBezTo>
                <a:lnTo>
                  <a:pt x="34491" y="20297"/>
                </a:lnTo>
                <a:cubicBezTo>
                  <a:pt x="34660" y="20297"/>
                  <a:pt x="34811" y="20402"/>
                  <a:pt x="34878" y="20556"/>
                </a:cubicBezTo>
                <a:cubicBezTo>
                  <a:pt x="34941" y="20711"/>
                  <a:pt x="34905" y="20887"/>
                  <a:pt x="34786" y="21008"/>
                </a:cubicBezTo>
                <a:lnTo>
                  <a:pt x="19805" y="35978"/>
                </a:lnTo>
                <a:cubicBezTo>
                  <a:pt x="19723" y="36055"/>
                  <a:pt x="19618" y="36099"/>
                  <a:pt x="19511" y="36099"/>
                </a:cubicBezTo>
                <a:cubicBezTo>
                  <a:pt x="19404" y="36099"/>
                  <a:pt x="19299" y="36061"/>
                  <a:pt x="19218" y="35978"/>
                </a:cubicBezTo>
                <a:lnTo>
                  <a:pt x="14953" y="31738"/>
                </a:lnTo>
                <a:cubicBezTo>
                  <a:pt x="14712" y="31501"/>
                  <a:pt x="14377" y="31363"/>
                  <a:pt x="14039" y="31363"/>
                </a:cubicBezTo>
                <a:cubicBezTo>
                  <a:pt x="13694" y="31363"/>
                  <a:pt x="13370" y="31501"/>
                  <a:pt x="13120" y="31755"/>
                </a:cubicBezTo>
                <a:lnTo>
                  <a:pt x="0" y="44514"/>
                </a:lnTo>
                <a:lnTo>
                  <a:pt x="3751" y="44514"/>
                </a:lnTo>
                <a:lnTo>
                  <a:pt x="13763" y="34765"/>
                </a:lnTo>
                <a:cubicBezTo>
                  <a:pt x="13843" y="34688"/>
                  <a:pt x="13946" y="34655"/>
                  <a:pt x="14049" y="34655"/>
                </a:cubicBezTo>
                <a:cubicBezTo>
                  <a:pt x="14155" y="34655"/>
                  <a:pt x="14261" y="34693"/>
                  <a:pt x="14341" y="34771"/>
                </a:cubicBezTo>
                <a:lnTo>
                  <a:pt x="18610" y="39010"/>
                </a:lnTo>
                <a:cubicBezTo>
                  <a:pt x="18850" y="39254"/>
                  <a:pt x="19183" y="39386"/>
                  <a:pt x="19523" y="39386"/>
                </a:cubicBezTo>
                <a:cubicBezTo>
                  <a:pt x="19869" y="39386"/>
                  <a:pt x="20193" y="39254"/>
                  <a:pt x="20437" y="39006"/>
                </a:cubicBezTo>
                <a:lnTo>
                  <a:pt x="37211" y="22237"/>
                </a:lnTo>
                <a:cubicBezTo>
                  <a:pt x="37224" y="22227"/>
                  <a:pt x="37234" y="22216"/>
                  <a:pt x="37247" y="22205"/>
                </a:cubicBezTo>
                <a:lnTo>
                  <a:pt x="37350" y="22128"/>
                </a:lnTo>
                <a:cubicBezTo>
                  <a:pt x="37426" y="22067"/>
                  <a:pt x="37517" y="22034"/>
                  <a:pt x="37608" y="22034"/>
                </a:cubicBezTo>
                <a:cubicBezTo>
                  <a:pt x="37671" y="22034"/>
                  <a:pt x="37732" y="22050"/>
                  <a:pt x="37789" y="22078"/>
                </a:cubicBezTo>
                <a:cubicBezTo>
                  <a:pt x="37932" y="22144"/>
                  <a:pt x="38023" y="22293"/>
                  <a:pt x="38024" y="22447"/>
                </a:cubicBezTo>
                <a:lnTo>
                  <a:pt x="38028" y="26003"/>
                </a:lnTo>
                <a:cubicBezTo>
                  <a:pt x="38030" y="26644"/>
                  <a:pt x="38548" y="27162"/>
                  <a:pt x="39184" y="27162"/>
                </a:cubicBezTo>
                <a:cubicBezTo>
                  <a:pt x="39819" y="27162"/>
                  <a:pt x="40338" y="26638"/>
                  <a:pt x="40338" y="26003"/>
                </a:cubicBezTo>
                <a:lnTo>
                  <a:pt x="40331" y="19129"/>
                </a:lnTo>
                <a:close/>
                <a:moveTo>
                  <a:pt x="35666" y="44514"/>
                </a:moveTo>
                <a:lnTo>
                  <a:pt x="37232" y="42948"/>
                </a:lnTo>
                <a:lnTo>
                  <a:pt x="37232" y="41570"/>
                </a:lnTo>
                <a:lnTo>
                  <a:pt x="34285" y="44514"/>
                </a:lnTo>
                <a:lnTo>
                  <a:pt x="35666" y="44514"/>
                </a:lnTo>
                <a:close/>
                <a:moveTo>
                  <a:pt x="32125" y="44514"/>
                </a:moveTo>
                <a:lnTo>
                  <a:pt x="37232" y="39408"/>
                </a:lnTo>
                <a:lnTo>
                  <a:pt x="37232" y="38024"/>
                </a:lnTo>
                <a:lnTo>
                  <a:pt x="30742" y="44514"/>
                </a:lnTo>
                <a:lnTo>
                  <a:pt x="32125" y="44514"/>
                </a:lnTo>
                <a:close/>
                <a:moveTo>
                  <a:pt x="28582" y="44514"/>
                </a:moveTo>
                <a:lnTo>
                  <a:pt x="37232" y="35868"/>
                </a:lnTo>
                <a:lnTo>
                  <a:pt x="37232" y="34484"/>
                </a:lnTo>
                <a:lnTo>
                  <a:pt x="27198" y="44514"/>
                </a:lnTo>
                <a:lnTo>
                  <a:pt x="28582" y="44514"/>
                </a:lnTo>
                <a:close/>
                <a:moveTo>
                  <a:pt x="25040" y="44514"/>
                </a:moveTo>
                <a:lnTo>
                  <a:pt x="37232" y="32323"/>
                </a:lnTo>
                <a:lnTo>
                  <a:pt x="37232" y="30938"/>
                </a:lnTo>
                <a:lnTo>
                  <a:pt x="23657" y="44514"/>
                </a:lnTo>
                <a:lnTo>
                  <a:pt x="25040" y="44514"/>
                </a:lnTo>
                <a:close/>
                <a:moveTo>
                  <a:pt x="21497" y="44514"/>
                </a:moveTo>
                <a:lnTo>
                  <a:pt x="37232" y="28777"/>
                </a:lnTo>
                <a:lnTo>
                  <a:pt x="37232" y="27399"/>
                </a:lnTo>
                <a:lnTo>
                  <a:pt x="20114" y="44514"/>
                </a:lnTo>
                <a:lnTo>
                  <a:pt x="21497" y="44514"/>
                </a:lnTo>
                <a:close/>
                <a:moveTo>
                  <a:pt x="36918" y="24168"/>
                </a:moveTo>
                <a:lnTo>
                  <a:pt x="16571" y="44514"/>
                </a:lnTo>
                <a:lnTo>
                  <a:pt x="17953" y="44514"/>
                </a:lnTo>
                <a:lnTo>
                  <a:pt x="36920" y="25546"/>
                </a:lnTo>
                <a:lnTo>
                  <a:pt x="36918" y="24168"/>
                </a:lnTo>
                <a:close/>
                <a:moveTo>
                  <a:pt x="17828" y="39800"/>
                </a:moveTo>
                <a:lnTo>
                  <a:pt x="17788" y="39756"/>
                </a:lnTo>
                <a:lnTo>
                  <a:pt x="13028" y="44514"/>
                </a:lnTo>
                <a:lnTo>
                  <a:pt x="14410" y="44514"/>
                </a:lnTo>
                <a:lnTo>
                  <a:pt x="18610" y="40312"/>
                </a:lnTo>
                <a:cubicBezTo>
                  <a:pt x="18320" y="40196"/>
                  <a:pt x="18052" y="40020"/>
                  <a:pt x="17828" y="39800"/>
                </a:cubicBezTo>
                <a:close/>
                <a:moveTo>
                  <a:pt x="16010" y="37991"/>
                </a:moveTo>
                <a:lnTo>
                  <a:pt x="9487" y="44514"/>
                </a:lnTo>
                <a:lnTo>
                  <a:pt x="10869" y="44514"/>
                </a:lnTo>
                <a:lnTo>
                  <a:pt x="16703" y="38680"/>
                </a:lnTo>
                <a:lnTo>
                  <a:pt x="16010" y="37991"/>
                </a:lnTo>
                <a:close/>
                <a:moveTo>
                  <a:pt x="14231" y="36226"/>
                </a:moveTo>
                <a:lnTo>
                  <a:pt x="5944" y="44514"/>
                </a:lnTo>
                <a:lnTo>
                  <a:pt x="7325" y="44514"/>
                </a:lnTo>
                <a:lnTo>
                  <a:pt x="14926" y="36915"/>
                </a:lnTo>
                <a:lnTo>
                  <a:pt x="14231" y="36226"/>
                </a:lnTo>
                <a:close/>
                <a:moveTo>
                  <a:pt x="8030" y="13173"/>
                </a:moveTo>
                <a:lnTo>
                  <a:pt x="8036" y="13168"/>
                </a:lnTo>
                <a:cubicBezTo>
                  <a:pt x="8110" y="13101"/>
                  <a:pt x="11369" y="10433"/>
                  <a:pt x="11571" y="10372"/>
                </a:cubicBezTo>
                <a:cubicBezTo>
                  <a:pt x="11701" y="10328"/>
                  <a:pt x="14479" y="10460"/>
                  <a:pt x="14479" y="10460"/>
                </a:cubicBezTo>
                <a:lnTo>
                  <a:pt x="13521" y="10752"/>
                </a:lnTo>
                <a:cubicBezTo>
                  <a:pt x="13076" y="12671"/>
                  <a:pt x="11920" y="16426"/>
                  <a:pt x="11743" y="18168"/>
                </a:cubicBezTo>
                <a:cubicBezTo>
                  <a:pt x="11724" y="18367"/>
                  <a:pt x="12212" y="18467"/>
                  <a:pt x="12198" y="18648"/>
                </a:cubicBezTo>
                <a:cubicBezTo>
                  <a:pt x="12166" y="19028"/>
                  <a:pt x="12765" y="20341"/>
                  <a:pt x="14682" y="21323"/>
                </a:cubicBezTo>
                <a:cubicBezTo>
                  <a:pt x="15165" y="21846"/>
                  <a:pt x="17773" y="24471"/>
                  <a:pt x="17803" y="24532"/>
                </a:cubicBezTo>
                <a:cubicBezTo>
                  <a:pt x="17811" y="24631"/>
                  <a:pt x="16963" y="30316"/>
                  <a:pt x="16963" y="30316"/>
                </a:cubicBezTo>
                <a:cubicBezTo>
                  <a:pt x="16825" y="31264"/>
                  <a:pt x="17349" y="32085"/>
                  <a:pt x="18235" y="32196"/>
                </a:cubicBezTo>
                <a:cubicBezTo>
                  <a:pt x="19122" y="32306"/>
                  <a:pt x="19862" y="31711"/>
                  <a:pt x="20000" y="30762"/>
                </a:cubicBezTo>
                <a:cubicBezTo>
                  <a:pt x="20000" y="30757"/>
                  <a:pt x="20825" y="24757"/>
                  <a:pt x="20882" y="24532"/>
                </a:cubicBezTo>
                <a:cubicBezTo>
                  <a:pt x="21132" y="23578"/>
                  <a:pt x="20741" y="23242"/>
                  <a:pt x="20591" y="22982"/>
                </a:cubicBezTo>
                <a:cubicBezTo>
                  <a:pt x="20400" y="22651"/>
                  <a:pt x="17540" y="19354"/>
                  <a:pt x="17426" y="19222"/>
                </a:cubicBezTo>
                <a:cubicBezTo>
                  <a:pt x="17971" y="14684"/>
                  <a:pt x="19784" y="11635"/>
                  <a:pt x="19745" y="10968"/>
                </a:cubicBezTo>
                <a:cubicBezTo>
                  <a:pt x="19660" y="9534"/>
                  <a:pt x="19247" y="9016"/>
                  <a:pt x="19247" y="9016"/>
                </a:cubicBezTo>
                <a:lnTo>
                  <a:pt x="19137" y="9275"/>
                </a:lnTo>
                <a:cubicBezTo>
                  <a:pt x="19164" y="11216"/>
                  <a:pt x="18523" y="12721"/>
                  <a:pt x="18523" y="12721"/>
                </a:cubicBezTo>
                <a:cubicBezTo>
                  <a:pt x="18523" y="12721"/>
                  <a:pt x="18696" y="10399"/>
                  <a:pt x="18603" y="9655"/>
                </a:cubicBezTo>
                <a:cubicBezTo>
                  <a:pt x="18719" y="9429"/>
                  <a:pt x="18838" y="9154"/>
                  <a:pt x="18838" y="9154"/>
                </a:cubicBezTo>
                <a:lnTo>
                  <a:pt x="18590" y="8608"/>
                </a:lnTo>
                <a:cubicBezTo>
                  <a:pt x="18590" y="8608"/>
                  <a:pt x="18423" y="8541"/>
                  <a:pt x="18303" y="8503"/>
                </a:cubicBezTo>
                <a:cubicBezTo>
                  <a:pt x="18087" y="8613"/>
                  <a:pt x="17796" y="8894"/>
                  <a:pt x="17796" y="8894"/>
                </a:cubicBezTo>
                <a:cubicBezTo>
                  <a:pt x="17796" y="8894"/>
                  <a:pt x="17888" y="9237"/>
                  <a:pt x="18055" y="9550"/>
                </a:cubicBezTo>
                <a:cubicBezTo>
                  <a:pt x="18015" y="9644"/>
                  <a:pt x="17832" y="10714"/>
                  <a:pt x="17469" y="11845"/>
                </a:cubicBezTo>
                <a:cubicBezTo>
                  <a:pt x="17542" y="8652"/>
                  <a:pt x="16919" y="7797"/>
                  <a:pt x="16668" y="7555"/>
                </a:cubicBezTo>
                <a:lnTo>
                  <a:pt x="16664" y="7555"/>
                </a:lnTo>
                <a:cubicBezTo>
                  <a:pt x="16335" y="7521"/>
                  <a:pt x="15425" y="7532"/>
                  <a:pt x="15413" y="7505"/>
                </a:cubicBezTo>
                <a:cubicBezTo>
                  <a:pt x="14504" y="7571"/>
                  <a:pt x="12853" y="7753"/>
                  <a:pt x="10781" y="7984"/>
                </a:cubicBezTo>
                <a:cubicBezTo>
                  <a:pt x="10661" y="8001"/>
                  <a:pt x="6340" y="11260"/>
                  <a:pt x="6325" y="11271"/>
                </a:cubicBezTo>
                <a:cubicBezTo>
                  <a:pt x="5802" y="11745"/>
                  <a:pt x="5758" y="12550"/>
                  <a:pt x="6227" y="13074"/>
                </a:cubicBezTo>
                <a:cubicBezTo>
                  <a:pt x="6700" y="13598"/>
                  <a:pt x="7505" y="13642"/>
                  <a:pt x="8030" y="13173"/>
                </a:cubicBezTo>
                <a:close/>
                <a:moveTo>
                  <a:pt x="19135" y="7307"/>
                </a:moveTo>
                <a:cubicBezTo>
                  <a:pt x="20728" y="7047"/>
                  <a:pt x="21130" y="4897"/>
                  <a:pt x="21214" y="3144"/>
                </a:cubicBezTo>
                <a:cubicBezTo>
                  <a:pt x="21301" y="1395"/>
                  <a:pt x="20024" y="144"/>
                  <a:pt x="18780" y="84"/>
                </a:cubicBezTo>
                <a:cubicBezTo>
                  <a:pt x="17075" y="0"/>
                  <a:pt x="15894" y="1368"/>
                  <a:pt x="15806" y="3116"/>
                </a:cubicBezTo>
                <a:cubicBezTo>
                  <a:pt x="15962" y="5977"/>
                  <a:pt x="17960" y="7488"/>
                  <a:pt x="19135" y="7307"/>
                </a:cubicBezTo>
                <a:close/>
                <a:moveTo>
                  <a:pt x="20117" y="11100"/>
                </a:moveTo>
                <a:cubicBezTo>
                  <a:pt x="20053" y="11635"/>
                  <a:pt x="19745" y="12390"/>
                  <a:pt x="19745" y="12390"/>
                </a:cubicBezTo>
                <a:lnTo>
                  <a:pt x="22634" y="13300"/>
                </a:lnTo>
                <a:cubicBezTo>
                  <a:pt x="23015" y="13427"/>
                  <a:pt x="23422" y="13355"/>
                  <a:pt x="23746" y="13124"/>
                </a:cubicBezTo>
                <a:lnTo>
                  <a:pt x="27435" y="10466"/>
                </a:lnTo>
                <a:cubicBezTo>
                  <a:pt x="27998" y="10063"/>
                  <a:pt x="28124" y="9275"/>
                  <a:pt x="27720" y="8718"/>
                </a:cubicBezTo>
                <a:cubicBezTo>
                  <a:pt x="27314" y="8150"/>
                  <a:pt x="26530" y="8024"/>
                  <a:pt x="25969" y="8431"/>
                </a:cubicBezTo>
                <a:lnTo>
                  <a:pt x="22790" y="10720"/>
                </a:lnTo>
                <a:lnTo>
                  <a:pt x="19976" y="9832"/>
                </a:lnTo>
                <a:cubicBezTo>
                  <a:pt x="19976" y="9832"/>
                  <a:pt x="20176" y="10576"/>
                  <a:pt x="20117" y="11100"/>
                </a:cubicBezTo>
                <a:close/>
                <a:moveTo>
                  <a:pt x="12778" y="20650"/>
                </a:moveTo>
                <a:lnTo>
                  <a:pt x="11809" y="25425"/>
                </a:lnTo>
                <a:lnTo>
                  <a:pt x="7045" y="30685"/>
                </a:lnTo>
                <a:cubicBezTo>
                  <a:pt x="6476" y="31314"/>
                  <a:pt x="6525" y="32279"/>
                  <a:pt x="7153" y="32852"/>
                </a:cubicBezTo>
                <a:cubicBezTo>
                  <a:pt x="7780" y="33420"/>
                  <a:pt x="8750" y="33370"/>
                  <a:pt x="9318" y="32741"/>
                </a:cubicBezTo>
                <a:lnTo>
                  <a:pt x="14365" y="27173"/>
                </a:lnTo>
                <a:cubicBezTo>
                  <a:pt x="14552" y="26968"/>
                  <a:pt x="14676" y="26715"/>
                  <a:pt x="14732" y="26445"/>
                </a:cubicBezTo>
                <a:lnTo>
                  <a:pt x="15426" y="23037"/>
                </a:lnTo>
                <a:cubicBezTo>
                  <a:pt x="15117" y="22679"/>
                  <a:pt x="14780" y="22298"/>
                  <a:pt x="14461" y="21951"/>
                </a:cubicBezTo>
                <a:cubicBezTo>
                  <a:pt x="13819" y="21604"/>
                  <a:pt x="13226" y="21108"/>
                  <a:pt x="12778" y="206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PA_椭圆 6"/>
          <p:cNvSpPr/>
          <p:nvPr>
            <p:custDataLst>
              <p:tags r:id="rId13"/>
            </p:custDataLst>
          </p:nvPr>
        </p:nvSpPr>
        <p:spPr>
          <a:xfrm>
            <a:off x="786474" y="1088400"/>
            <a:ext cx="829826" cy="829826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2700000" scaled="1"/>
              <a:tileRect/>
            </a:gradFill>
          </a:ln>
          <a:effectLst>
            <a:outerShdw blurRad="1524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PA_椭圆 8"/>
          <p:cNvSpPr/>
          <p:nvPr>
            <p:custDataLst>
              <p:tags r:id="rId14"/>
            </p:custDataLst>
          </p:nvPr>
        </p:nvSpPr>
        <p:spPr>
          <a:xfrm>
            <a:off x="3538140" y="1514139"/>
            <a:ext cx="729411" cy="729411"/>
          </a:xfrm>
          <a:prstGeom prst="ellipse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4">
                  <a:lumMod val="50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accent4"/>
                </a:gs>
                <a:gs pos="100000">
                  <a:schemeClr val="accent4">
                    <a:lumMod val="50000"/>
                  </a:schemeClr>
                </a:gs>
              </a:gsLst>
              <a:lin ang="2700000" scaled="1"/>
              <a:tileRect/>
            </a:gradFill>
          </a:ln>
          <a:effectLst>
            <a:outerShdw blurRad="152400" dist="1524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5601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rot="2700000">
            <a:off x="9032416" y="3153923"/>
            <a:ext cx="246839" cy="254501"/>
          </a:xfrm>
          <a:custGeom>
            <a:avLst/>
            <a:gdLst>
              <a:gd name="T0" fmla="*/ 1067 w 1161"/>
              <a:gd name="T1" fmla="*/ 0 h 1161"/>
              <a:gd name="T2" fmla="*/ 1161 w 1161"/>
              <a:gd name="T3" fmla="*/ 0 h 1161"/>
              <a:gd name="T4" fmla="*/ 1161 w 1161"/>
              <a:gd name="T5" fmla="*/ 1161 h 1161"/>
              <a:gd name="T6" fmla="*/ 0 w 1161"/>
              <a:gd name="T7" fmla="*/ 1161 h 1161"/>
              <a:gd name="T8" fmla="*/ 0 w 1161"/>
              <a:gd name="T9" fmla="*/ 1067 h 1161"/>
              <a:gd name="T10" fmla="*/ 94 w 1161"/>
              <a:gd name="T11" fmla="*/ 1067 h 1161"/>
              <a:gd name="T12" fmla="*/ 1003 w 1161"/>
              <a:gd name="T13" fmla="*/ 1067 h 1161"/>
              <a:gd name="T14" fmla="*/ 62 w 1161"/>
              <a:gd name="T15" fmla="*/ 126 h 1161"/>
              <a:gd name="T16" fmla="*/ 129 w 1161"/>
              <a:gd name="T17" fmla="*/ 59 h 1161"/>
              <a:gd name="T18" fmla="*/ 1067 w 1161"/>
              <a:gd name="T19" fmla="*/ 997 h 1161"/>
              <a:gd name="T20" fmla="*/ 1067 w 1161"/>
              <a:gd name="T21" fmla="*/ 94 h 1161"/>
              <a:gd name="T22" fmla="*/ 1067 w 1161"/>
              <a:gd name="T23" fmla="*/ 0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61" h="1161">
                <a:moveTo>
                  <a:pt x="1067" y="0"/>
                </a:moveTo>
                <a:lnTo>
                  <a:pt x="1161" y="0"/>
                </a:lnTo>
                <a:lnTo>
                  <a:pt x="1161" y="1161"/>
                </a:lnTo>
                <a:lnTo>
                  <a:pt x="0" y="1161"/>
                </a:lnTo>
                <a:lnTo>
                  <a:pt x="0" y="1067"/>
                </a:lnTo>
                <a:lnTo>
                  <a:pt x="94" y="1067"/>
                </a:lnTo>
                <a:lnTo>
                  <a:pt x="1003" y="1067"/>
                </a:lnTo>
                <a:lnTo>
                  <a:pt x="62" y="126"/>
                </a:lnTo>
                <a:lnTo>
                  <a:pt x="129" y="59"/>
                </a:lnTo>
                <a:lnTo>
                  <a:pt x="1067" y="997"/>
                </a:lnTo>
                <a:lnTo>
                  <a:pt x="1067" y="94"/>
                </a:lnTo>
                <a:lnTo>
                  <a:pt x="10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 rot="2700000" flipH="1">
            <a:off x="4838377" y="4506471"/>
            <a:ext cx="246839" cy="254501"/>
          </a:xfrm>
          <a:custGeom>
            <a:avLst/>
            <a:gdLst>
              <a:gd name="T0" fmla="*/ 1067 w 1161"/>
              <a:gd name="T1" fmla="*/ 0 h 1161"/>
              <a:gd name="T2" fmla="*/ 1161 w 1161"/>
              <a:gd name="T3" fmla="*/ 0 h 1161"/>
              <a:gd name="T4" fmla="*/ 1161 w 1161"/>
              <a:gd name="T5" fmla="*/ 1161 h 1161"/>
              <a:gd name="T6" fmla="*/ 0 w 1161"/>
              <a:gd name="T7" fmla="*/ 1161 h 1161"/>
              <a:gd name="T8" fmla="*/ 0 w 1161"/>
              <a:gd name="T9" fmla="*/ 1067 h 1161"/>
              <a:gd name="T10" fmla="*/ 94 w 1161"/>
              <a:gd name="T11" fmla="*/ 1067 h 1161"/>
              <a:gd name="T12" fmla="*/ 1003 w 1161"/>
              <a:gd name="T13" fmla="*/ 1067 h 1161"/>
              <a:gd name="T14" fmla="*/ 62 w 1161"/>
              <a:gd name="T15" fmla="*/ 126 h 1161"/>
              <a:gd name="T16" fmla="*/ 129 w 1161"/>
              <a:gd name="T17" fmla="*/ 59 h 1161"/>
              <a:gd name="T18" fmla="*/ 1067 w 1161"/>
              <a:gd name="T19" fmla="*/ 997 h 1161"/>
              <a:gd name="T20" fmla="*/ 1067 w 1161"/>
              <a:gd name="T21" fmla="*/ 94 h 1161"/>
              <a:gd name="T22" fmla="*/ 1067 w 1161"/>
              <a:gd name="T23" fmla="*/ 0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61" h="1161">
                <a:moveTo>
                  <a:pt x="1067" y="0"/>
                </a:moveTo>
                <a:lnTo>
                  <a:pt x="1161" y="0"/>
                </a:lnTo>
                <a:lnTo>
                  <a:pt x="1161" y="1161"/>
                </a:lnTo>
                <a:lnTo>
                  <a:pt x="0" y="1161"/>
                </a:lnTo>
                <a:lnTo>
                  <a:pt x="0" y="1067"/>
                </a:lnTo>
                <a:lnTo>
                  <a:pt x="94" y="1067"/>
                </a:lnTo>
                <a:lnTo>
                  <a:pt x="1003" y="1067"/>
                </a:lnTo>
                <a:lnTo>
                  <a:pt x="62" y="126"/>
                </a:lnTo>
                <a:lnTo>
                  <a:pt x="129" y="59"/>
                </a:lnTo>
                <a:lnTo>
                  <a:pt x="1067" y="997"/>
                </a:lnTo>
                <a:lnTo>
                  <a:pt x="1067" y="94"/>
                </a:lnTo>
                <a:lnTo>
                  <a:pt x="10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5139047" y="4218222"/>
            <a:ext cx="22840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在这里输入您文字内容，或者将您的文字内容复制在这里在这里输入您的文字内容，或者将您的文字内容复制在这里</a:t>
            </a:r>
          </a:p>
        </p:txBody>
      </p:sp>
      <p:sp>
        <p:nvSpPr>
          <p:cNvPr id="14" name="矩形 13"/>
          <p:cNvSpPr/>
          <p:nvPr/>
        </p:nvSpPr>
        <p:spPr>
          <a:xfrm>
            <a:off x="8013810" y="2179727"/>
            <a:ext cx="22840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在这里输入您的文字内容，或者将您的文字内容复制在这里在这里输入您的文字内容，或者将您的文字内容复制在这里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0" y="775856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5139047" y="240559"/>
            <a:ext cx="4115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说明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4FCF7FA-F415-45FB-AC21-6F27BE5FD093}"/>
              </a:ext>
            </a:extLst>
          </p:cNvPr>
          <p:cNvSpPr/>
          <p:nvPr/>
        </p:nvSpPr>
        <p:spPr>
          <a:xfrm>
            <a:off x="2143985" y="1341212"/>
            <a:ext cx="8274174" cy="929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此模板仅供参考，包含但不限于模板中的内容。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可在此基础上稍做美化，杜绝各种华而不实的特效。</a:t>
            </a:r>
          </a:p>
        </p:txBody>
      </p:sp>
    </p:spTree>
    <p:extLst>
      <p:ext uri="{BB962C8B-B14F-4D97-AF65-F5344CB8AC3E}">
        <p14:creationId xmlns:p14="http://schemas.microsoft.com/office/powerpoint/2010/main" val="2334039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rot="2700000">
            <a:off x="9032416" y="3153923"/>
            <a:ext cx="246839" cy="254501"/>
          </a:xfrm>
          <a:custGeom>
            <a:avLst/>
            <a:gdLst>
              <a:gd name="T0" fmla="*/ 1067 w 1161"/>
              <a:gd name="T1" fmla="*/ 0 h 1161"/>
              <a:gd name="T2" fmla="*/ 1161 w 1161"/>
              <a:gd name="T3" fmla="*/ 0 h 1161"/>
              <a:gd name="T4" fmla="*/ 1161 w 1161"/>
              <a:gd name="T5" fmla="*/ 1161 h 1161"/>
              <a:gd name="T6" fmla="*/ 0 w 1161"/>
              <a:gd name="T7" fmla="*/ 1161 h 1161"/>
              <a:gd name="T8" fmla="*/ 0 w 1161"/>
              <a:gd name="T9" fmla="*/ 1067 h 1161"/>
              <a:gd name="T10" fmla="*/ 94 w 1161"/>
              <a:gd name="T11" fmla="*/ 1067 h 1161"/>
              <a:gd name="T12" fmla="*/ 1003 w 1161"/>
              <a:gd name="T13" fmla="*/ 1067 h 1161"/>
              <a:gd name="T14" fmla="*/ 62 w 1161"/>
              <a:gd name="T15" fmla="*/ 126 h 1161"/>
              <a:gd name="T16" fmla="*/ 129 w 1161"/>
              <a:gd name="T17" fmla="*/ 59 h 1161"/>
              <a:gd name="T18" fmla="*/ 1067 w 1161"/>
              <a:gd name="T19" fmla="*/ 997 h 1161"/>
              <a:gd name="T20" fmla="*/ 1067 w 1161"/>
              <a:gd name="T21" fmla="*/ 94 h 1161"/>
              <a:gd name="T22" fmla="*/ 1067 w 1161"/>
              <a:gd name="T23" fmla="*/ 0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61" h="1161">
                <a:moveTo>
                  <a:pt x="1067" y="0"/>
                </a:moveTo>
                <a:lnTo>
                  <a:pt x="1161" y="0"/>
                </a:lnTo>
                <a:lnTo>
                  <a:pt x="1161" y="1161"/>
                </a:lnTo>
                <a:lnTo>
                  <a:pt x="0" y="1161"/>
                </a:lnTo>
                <a:lnTo>
                  <a:pt x="0" y="1067"/>
                </a:lnTo>
                <a:lnTo>
                  <a:pt x="94" y="1067"/>
                </a:lnTo>
                <a:lnTo>
                  <a:pt x="1003" y="1067"/>
                </a:lnTo>
                <a:lnTo>
                  <a:pt x="62" y="126"/>
                </a:lnTo>
                <a:lnTo>
                  <a:pt x="129" y="59"/>
                </a:lnTo>
                <a:lnTo>
                  <a:pt x="1067" y="997"/>
                </a:lnTo>
                <a:lnTo>
                  <a:pt x="1067" y="94"/>
                </a:lnTo>
                <a:lnTo>
                  <a:pt x="10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 rot="2700000" flipH="1">
            <a:off x="4838377" y="4506471"/>
            <a:ext cx="246839" cy="254501"/>
          </a:xfrm>
          <a:custGeom>
            <a:avLst/>
            <a:gdLst>
              <a:gd name="T0" fmla="*/ 1067 w 1161"/>
              <a:gd name="T1" fmla="*/ 0 h 1161"/>
              <a:gd name="T2" fmla="*/ 1161 w 1161"/>
              <a:gd name="T3" fmla="*/ 0 h 1161"/>
              <a:gd name="T4" fmla="*/ 1161 w 1161"/>
              <a:gd name="T5" fmla="*/ 1161 h 1161"/>
              <a:gd name="T6" fmla="*/ 0 w 1161"/>
              <a:gd name="T7" fmla="*/ 1161 h 1161"/>
              <a:gd name="T8" fmla="*/ 0 w 1161"/>
              <a:gd name="T9" fmla="*/ 1067 h 1161"/>
              <a:gd name="T10" fmla="*/ 94 w 1161"/>
              <a:gd name="T11" fmla="*/ 1067 h 1161"/>
              <a:gd name="T12" fmla="*/ 1003 w 1161"/>
              <a:gd name="T13" fmla="*/ 1067 h 1161"/>
              <a:gd name="T14" fmla="*/ 62 w 1161"/>
              <a:gd name="T15" fmla="*/ 126 h 1161"/>
              <a:gd name="T16" fmla="*/ 129 w 1161"/>
              <a:gd name="T17" fmla="*/ 59 h 1161"/>
              <a:gd name="T18" fmla="*/ 1067 w 1161"/>
              <a:gd name="T19" fmla="*/ 997 h 1161"/>
              <a:gd name="T20" fmla="*/ 1067 w 1161"/>
              <a:gd name="T21" fmla="*/ 94 h 1161"/>
              <a:gd name="T22" fmla="*/ 1067 w 1161"/>
              <a:gd name="T23" fmla="*/ 0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61" h="1161">
                <a:moveTo>
                  <a:pt x="1067" y="0"/>
                </a:moveTo>
                <a:lnTo>
                  <a:pt x="1161" y="0"/>
                </a:lnTo>
                <a:lnTo>
                  <a:pt x="1161" y="1161"/>
                </a:lnTo>
                <a:lnTo>
                  <a:pt x="0" y="1161"/>
                </a:lnTo>
                <a:lnTo>
                  <a:pt x="0" y="1067"/>
                </a:lnTo>
                <a:lnTo>
                  <a:pt x="94" y="1067"/>
                </a:lnTo>
                <a:lnTo>
                  <a:pt x="1003" y="1067"/>
                </a:lnTo>
                <a:lnTo>
                  <a:pt x="62" y="126"/>
                </a:lnTo>
                <a:lnTo>
                  <a:pt x="129" y="59"/>
                </a:lnTo>
                <a:lnTo>
                  <a:pt x="1067" y="997"/>
                </a:lnTo>
                <a:lnTo>
                  <a:pt x="1067" y="94"/>
                </a:lnTo>
                <a:lnTo>
                  <a:pt x="10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5139047" y="4218222"/>
            <a:ext cx="22840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在这里输入您文字内容，或者将您的文字内容复制在这里在这里输入您的文字内容，或者将您的文字内容复制在这里</a:t>
            </a:r>
          </a:p>
        </p:txBody>
      </p:sp>
      <p:sp>
        <p:nvSpPr>
          <p:cNvPr id="14" name="矩形 13"/>
          <p:cNvSpPr/>
          <p:nvPr/>
        </p:nvSpPr>
        <p:spPr>
          <a:xfrm>
            <a:off x="8013810" y="2179727"/>
            <a:ext cx="22840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在这里输入您的文字内容，或者将您的文字内容复制在这里在这里输入您的文字内容，或者将您的文字内容复制在这里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0" y="775856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4038254" y="218741"/>
            <a:ext cx="4115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个人情况简介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4FCF7FA-F415-45FB-AC21-6F27BE5FD093}"/>
              </a:ext>
            </a:extLst>
          </p:cNvPr>
          <p:cNvSpPr/>
          <p:nvPr/>
        </p:nvSpPr>
        <p:spPr>
          <a:xfrm>
            <a:off x="630129" y="1403356"/>
            <a:ext cx="4252589" cy="929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姓名、性别、出生年月、籍贯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本科学科、所学专业、毕业年月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7FFA405-6622-4CFE-9410-532E041F9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746" y="1403356"/>
            <a:ext cx="3706821" cy="5395997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5B147F8F-9E73-46FB-8DE5-BA07B11196AC}"/>
              </a:ext>
            </a:extLst>
          </p:cNvPr>
          <p:cNvSpPr/>
          <p:nvPr/>
        </p:nvSpPr>
        <p:spPr>
          <a:xfrm>
            <a:off x="9155835" y="869690"/>
            <a:ext cx="1449786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本人照片</a:t>
            </a:r>
          </a:p>
        </p:txBody>
      </p:sp>
    </p:spTree>
    <p:extLst>
      <p:ext uri="{BB962C8B-B14F-4D97-AF65-F5344CB8AC3E}">
        <p14:creationId xmlns:p14="http://schemas.microsoft.com/office/powerpoint/2010/main" val="915987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rot="2700000">
            <a:off x="9032416" y="3153923"/>
            <a:ext cx="246839" cy="254501"/>
          </a:xfrm>
          <a:custGeom>
            <a:avLst/>
            <a:gdLst>
              <a:gd name="T0" fmla="*/ 1067 w 1161"/>
              <a:gd name="T1" fmla="*/ 0 h 1161"/>
              <a:gd name="T2" fmla="*/ 1161 w 1161"/>
              <a:gd name="T3" fmla="*/ 0 h 1161"/>
              <a:gd name="T4" fmla="*/ 1161 w 1161"/>
              <a:gd name="T5" fmla="*/ 1161 h 1161"/>
              <a:gd name="T6" fmla="*/ 0 w 1161"/>
              <a:gd name="T7" fmla="*/ 1161 h 1161"/>
              <a:gd name="T8" fmla="*/ 0 w 1161"/>
              <a:gd name="T9" fmla="*/ 1067 h 1161"/>
              <a:gd name="T10" fmla="*/ 94 w 1161"/>
              <a:gd name="T11" fmla="*/ 1067 h 1161"/>
              <a:gd name="T12" fmla="*/ 1003 w 1161"/>
              <a:gd name="T13" fmla="*/ 1067 h 1161"/>
              <a:gd name="T14" fmla="*/ 62 w 1161"/>
              <a:gd name="T15" fmla="*/ 126 h 1161"/>
              <a:gd name="T16" fmla="*/ 129 w 1161"/>
              <a:gd name="T17" fmla="*/ 59 h 1161"/>
              <a:gd name="T18" fmla="*/ 1067 w 1161"/>
              <a:gd name="T19" fmla="*/ 997 h 1161"/>
              <a:gd name="T20" fmla="*/ 1067 w 1161"/>
              <a:gd name="T21" fmla="*/ 94 h 1161"/>
              <a:gd name="T22" fmla="*/ 1067 w 1161"/>
              <a:gd name="T23" fmla="*/ 0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61" h="1161">
                <a:moveTo>
                  <a:pt x="1067" y="0"/>
                </a:moveTo>
                <a:lnTo>
                  <a:pt x="1161" y="0"/>
                </a:lnTo>
                <a:lnTo>
                  <a:pt x="1161" y="1161"/>
                </a:lnTo>
                <a:lnTo>
                  <a:pt x="0" y="1161"/>
                </a:lnTo>
                <a:lnTo>
                  <a:pt x="0" y="1067"/>
                </a:lnTo>
                <a:lnTo>
                  <a:pt x="94" y="1067"/>
                </a:lnTo>
                <a:lnTo>
                  <a:pt x="1003" y="1067"/>
                </a:lnTo>
                <a:lnTo>
                  <a:pt x="62" y="126"/>
                </a:lnTo>
                <a:lnTo>
                  <a:pt x="129" y="59"/>
                </a:lnTo>
                <a:lnTo>
                  <a:pt x="1067" y="997"/>
                </a:lnTo>
                <a:lnTo>
                  <a:pt x="1067" y="94"/>
                </a:lnTo>
                <a:lnTo>
                  <a:pt x="10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 rot="2700000" flipH="1">
            <a:off x="4838377" y="4506471"/>
            <a:ext cx="246839" cy="254501"/>
          </a:xfrm>
          <a:custGeom>
            <a:avLst/>
            <a:gdLst>
              <a:gd name="T0" fmla="*/ 1067 w 1161"/>
              <a:gd name="T1" fmla="*/ 0 h 1161"/>
              <a:gd name="T2" fmla="*/ 1161 w 1161"/>
              <a:gd name="T3" fmla="*/ 0 h 1161"/>
              <a:gd name="T4" fmla="*/ 1161 w 1161"/>
              <a:gd name="T5" fmla="*/ 1161 h 1161"/>
              <a:gd name="T6" fmla="*/ 0 w 1161"/>
              <a:gd name="T7" fmla="*/ 1161 h 1161"/>
              <a:gd name="T8" fmla="*/ 0 w 1161"/>
              <a:gd name="T9" fmla="*/ 1067 h 1161"/>
              <a:gd name="T10" fmla="*/ 94 w 1161"/>
              <a:gd name="T11" fmla="*/ 1067 h 1161"/>
              <a:gd name="T12" fmla="*/ 1003 w 1161"/>
              <a:gd name="T13" fmla="*/ 1067 h 1161"/>
              <a:gd name="T14" fmla="*/ 62 w 1161"/>
              <a:gd name="T15" fmla="*/ 126 h 1161"/>
              <a:gd name="T16" fmla="*/ 129 w 1161"/>
              <a:gd name="T17" fmla="*/ 59 h 1161"/>
              <a:gd name="T18" fmla="*/ 1067 w 1161"/>
              <a:gd name="T19" fmla="*/ 997 h 1161"/>
              <a:gd name="T20" fmla="*/ 1067 w 1161"/>
              <a:gd name="T21" fmla="*/ 94 h 1161"/>
              <a:gd name="T22" fmla="*/ 1067 w 1161"/>
              <a:gd name="T23" fmla="*/ 0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61" h="1161">
                <a:moveTo>
                  <a:pt x="1067" y="0"/>
                </a:moveTo>
                <a:lnTo>
                  <a:pt x="1161" y="0"/>
                </a:lnTo>
                <a:lnTo>
                  <a:pt x="1161" y="1161"/>
                </a:lnTo>
                <a:lnTo>
                  <a:pt x="0" y="1161"/>
                </a:lnTo>
                <a:lnTo>
                  <a:pt x="0" y="1067"/>
                </a:lnTo>
                <a:lnTo>
                  <a:pt x="94" y="1067"/>
                </a:lnTo>
                <a:lnTo>
                  <a:pt x="1003" y="1067"/>
                </a:lnTo>
                <a:lnTo>
                  <a:pt x="62" y="126"/>
                </a:lnTo>
                <a:lnTo>
                  <a:pt x="129" y="59"/>
                </a:lnTo>
                <a:lnTo>
                  <a:pt x="1067" y="997"/>
                </a:lnTo>
                <a:lnTo>
                  <a:pt x="1067" y="94"/>
                </a:lnTo>
                <a:lnTo>
                  <a:pt x="10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5139047" y="4218222"/>
            <a:ext cx="22840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在这里输入您文字内容，或者将您的文字内容复制在这里在这里输入您的文字内容，或者将您的文字内容复制在这里</a:t>
            </a:r>
          </a:p>
        </p:txBody>
      </p:sp>
      <p:sp>
        <p:nvSpPr>
          <p:cNvPr id="14" name="矩形 13"/>
          <p:cNvSpPr/>
          <p:nvPr/>
        </p:nvSpPr>
        <p:spPr>
          <a:xfrm>
            <a:off x="8013810" y="2179727"/>
            <a:ext cx="22840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在这里输入您的文字内容，或者将您的文字内容复制在这里在这里输入您的文字内容，或者将您的文字内容复制在这里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0" y="775856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3249227" y="252636"/>
            <a:ext cx="5339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大学本科成绩（主要专业科目）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4FCF7FA-F415-45FB-AC21-6F27BE5FD093}"/>
              </a:ext>
            </a:extLst>
          </p:cNvPr>
          <p:cNvSpPr/>
          <p:nvPr/>
        </p:nvSpPr>
        <p:spPr>
          <a:xfrm>
            <a:off x="630129" y="1403356"/>
            <a:ext cx="4252589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高等数学、三大力学等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7FFA405-6622-4CFE-9410-532E041F9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746" y="1403356"/>
            <a:ext cx="3706821" cy="5395997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5B147F8F-9E73-46FB-8DE5-BA07B11196AC}"/>
              </a:ext>
            </a:extLst>
          </p:cNvPr>
          <p:cNvSpPr/>
          <p:nvPr/>
        </p:nvSpPr>
        <p:spPr>
          <a:xfrm>
            <a:off x="9155835" y="869690"/>
            <a:ext cx="1449786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成绩单</a:t>
            </a:r>
          </a:p>
        </p:txBody>
      </p:sp>
    </p:spTree>
    <p:extLst>
      <p:ext uri="{BB962C8B-B14F-4D97-AF65-F5344CB8AC3E}">
        <p14:creationId xmlns:p14="http://schemas.microsoft.com/office/powerpoint/2010/main" val="3552315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rot="2700000">
            <a:off x="9032416" y="3153923"/>
            <a:ext cx="246839" cy="254501"/>
          </a:xfrm>
          <a:custGeom>
            <a:avLst/>
            <a:gdLst>
              <a:gd name="T0" fmla="*/ 1067 w 1161"/>
              <a:gd name="T1" fmla="*/ 0 h 1161"/>
              <a:gd name="T2" fmla="*/ 1161 w 1161"/>
              <a:gd name="T3" fmla="*/ 0 h 1161"/>
              <a:gd name="T4" fmla="*/ 1161 w 1161"/>
              <a:gd name="T5" fmla="*/ 1161 h 1161"/>
              <a:gd name="T6" fmla="*/ 0 w 1161"/>
              <a:gd name="T7" fmla="*/ 1161 h 1161"/>
              <a:gd name="T8" fmla="*/ 0 w 1161"/>
              <a:gd name="T9" fmla="*/ 1067 h 1161"/>
              <a:gd name="T10" fmla="*/ 94 w 1161"/>
              <a:gd name="T11" fmla="*/ 1067 h 1161"/>
              <a:gd name="T12" fmla="*/ 1003 w 1161"/>
              <a:gd name="T13" fmla="*/ 1067 h 1161"/>
              <a:gd name="T14" fmla="*/ 62 w 1161"/>
              <a:gd name="T15" fmla="*/ 126 h 1161"/>
              <a:gd name="T16" fmla="*/ 129 w 1161"/>
              <a:gd name="T17" fmla="*/ 59 h 1161"/>
              <a:gd name="T18" fmla="*/ 1067 w 1161"/>
              <a:gd name="T19" fmla="*/ 997 h 1161"/>
              <a:gd name="T20" fmla="*/ 1067 w 1161"/>
              <a:gd name="T21" fmla="*/ 94 h 1161"/>
              <a:gd name="T22" fmla="*/ 1067 w 1161"/>
              <a:gd name="T23" fmla="*/ 0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61" h="1161">
                <a:moveTo>
                  <a:pt x="1067" y="0"/>
                </a:moveTo>
                <a:lnTo>
                  <a:pt x="1161" y="0"/>
                </a:lnTo>
                <a:lnTo>
                  <a:pt x="1161" y="1161"/>
                </a:lnTo>
                <a:lnTo>
                  <a:pt x="0" y="1161"/>
                </a:lnTo>
                <a:lnTo>
                  <a:pt x="0" y="1067"/>
                </a:lnTo>
                <a:lnTo>
                  <a:pt x="94" y="1067"/>
                </a:lnTo>
                <a:lnTo>
                  <a:pt x="1003" y="1067"/>
                </a:lnTo>
                <a:lnTo>
                  <a:pt x="62" y="126"/>
                </a:lnTo>
                <a:lnTo>
                  <a:pt x="129" y="59"/>
                </a:lnTo>
                <a:lnTo>
                  <a:pt x="1067" y="997"/>
                </a:lnTo>
                <a:lnTo>
                  <a:pt x="1067" y="94"/>
                </a:lnTo>
                <a:lnTo>
                  <a:pt x="10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 rot="2700000" flipH="1">
            <a:off x="4838377" y="4506471"/>
            <a:ext cx="246839" cy="254501"/>
          </a:xfrm>
          <a:custGeom>
            <a:avLst/>
            <a:gdLst>
              <a:gd name="T0" fmla="*/ 1067 w 1161"/>
              <a:gd name="T1" fmla="*/ 0 h 1161"/>
              <a:gd name="T2" fmla="*/ 1161 w 1161"/>
              <a:gd name="T3" fmla="*/ 0 h 1161"/>
              <a:gd name="T4" fmla="*/ 1161 w 1161"/>
              <a:gd name="T5" fmla="*/ 1161 h 1161"/>
              <a:gd name="T6" fmla="*/ 0 w 1161"/>
              <a:gd name="T7" fmla="*/ 1161 h 1161"/>
              <a:gd name="T8" fmla="*/ 0 w 1161"/>
              <a:gd name="T9" fmla="*/ 1067 h 1161"/>
              <a:gd name="T10" fmla="*/ 94 w 1161"/>
              <a:gd name="T11" fmla="*/ 1067 h 1161"/>
              <a:gd name="T12" fmla="*/ 1003 w 1161"/>
              <a:gd name="T13" fmla="*/ 1067 h 1161"/>
              <a:gd name="T14" fmla="*/ 62 w 1161"/>
              <a:gd name="T15" fmla="*/ 126 h 1161"/>
              <a:gd name="T16" fmla="*/ 129 w 1161"/>
              <a:gd name="T17" fmla="*/ 59 h 1161"/>
              <a:gd name="T18" fmla="*/ 1067 w 1161"/>
              <a:gd name="T19" fmla="*/ 997 h 1161"/>
              <a:gd name="T20" fmla="*/ 1067 w 1161"/>
              <a:gd name="T21" fmla="*/ 94 h 1161"/>
              <a:gd name="T22" fmla="*/ 1067 w 1161"/>
              <a:gd name="T23" fmla="*/ 0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61" h="1161">
                <a:moveTo>
                  <a:pt x="1067" y="0"/>
                </a:moveTo>
                <a:lnTo>
                  <a:pt x="1161" y="0"/>
                </a:lnTo>
                <a:lnTo>
                  <a:pt x="1161" y="1161"/>
                </a:lnTo>
                <a:lnTo>
                  <a:pt x="0" y="1161"/>
                </a:lnTo>
                <a:lnTo>
                  <a:pt x="0" y="1067"/>
                </a:lnTo>
                <a:lnTo>
                  <a:pt x="94" y="1067"/>
                </a:lnTo>
                <a:lnTo>
                  <a:pt x="1003" y="1067"/>
                </a:lnTo>
                <a:lnTo>
                  <a:pt x="62" y="126"/>
                </a:lnTo>
                <a:lnTo>
                  <a:pt x="129" y="59"/>
                </a:lnTo>
                <a:lnTo>
                  <a:pt x="1067" y="997"/>
                </a:lnTo>
                <a:lnTo>
                  <a:pt x="1067" y="94"/>
                </a:lnTo>
                <a:lnTo>
                  <a:pt x="10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5139047" y="4218222"/>
            <a:ext cx="22840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在这里输入您文字内容，或者将您的文字内容复制在这里在这里输入您的文字内容，或者将您的文字内容复制在这里</a:t>
            </a:r>
          </a:p>
        </p:txBody>
      </p:sp>
      <p:sp>
        <p:nvSpPr>
          <p:cNvPr id="14" name="矩形 13"/>
          <p:cNvSpPr/>
          <p:nvPr/>
        </p:nvSpPr>
        <p:spPr>
          <a:xfrm>
            <a:off x="8013810" y="2179727"/>
            <a:ext cx="22840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在这里输入您的文字内容，或者将您的文字内容复制在这里在这里输入您的文字内容，或者将您的文字内容复制在这里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0" y="775856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3249227" y="252636"/>
            <a:ext cx="5339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参与的科研和实践工作情况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4FCF7FA-F415-45FB-AC21-6F27BE5FD093}"/>
              </a:ext>
            </a:extLst>
          </p:cNvPr>
          <p:cNvSpPr/>
          <p:nvPr/>
        </p:nvSpPr>
        <p:spPr>
          <a:xfrm>
            <a:off x="630129" y="1403356"/>
            <a:ext cx="4252589" cy="1871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科研项目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社会实践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现场考察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7FFA405-6622-4CFE-9410-532E041F9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545" y="1014105"/>
            <a:ext cx="3602970" cy="277516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E712110-36B5-4417-BB29-40C096E6C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762" y="3884893"/>
            <a:ext cx="3603048" cy="278001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77708EF-9DF7-4302-977E-3B0F78B93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9020" y="3884893"/>
            <a:ext cx="3603048" cy="278001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7366CB4-34C8-475B-BA9E-21CF9B9C2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9020" y="1011677"/>
            <a:ext cx="3603048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114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rot="2700000">
            <a:off x="9032416" y="3153923"/>
            <a:ext cx="246839" cy="254501"/>
          </a:xfrm>
          <a:custGeom>
            <a:avLst/>
            <a:gdLst>
              <a:gd name="T0" fmla="*/ 1067 w 1161"/>
              <a:gd name="T1" fmla="*/ 0 h 1161"/>
              <a:gd name="T2" fmla="*/ 1161 w 1161"/>
              <a:gd name="T3" fmla="*/ 0 h 1161"/>
              <a:gd name="T4" fmla="*/ 1161 w 1161"/>
              <a:gd name="T5" fmla="*/ 1161 h 1161"/>
              <a:gd name="T6" fmla="*/ 0 w 1161"/>
              <a:gd name="T7" fmla="*/ 1161 h 1161"/>
              <a:gd name="T8" fmla="*/ 0 w 1161"/>
              <a:gd name="T9" fmla="*/ 1067 h 1161"/>
              <a:gd name="T10" fmla="*/ 94 w 1161"/>
              <a:gd name="T11" fmla="*/ 1067 h 1161"/>
              <a:gd name="T12" fmla="*/ 1003 w 1161"/>
              <a:gd name="T13" fmla="*/ 1067 h 1161"/>
              <a:gd name="T14" fmla="*/ 62 w 1161"/>
              <a:gd name="T15" fmla="*/ 126 h 1161"/>
              <a:gd name="T16" fmla="*/ 129 w 1161"/>
              <a:gd name="T17" fmla="*/ 59 h 1161"/>
              <a:gd name="T18" fmla="*/ 1067 w 1161"/>
              <a:gd name="T19" fmla="*/ 997 h 1161"/>
              <a:gd name="T20" fmla="*/ 1067 w 1161"/>
              <a:gd name="T21" fmla="*/ 94 h 1161"/>
              <a:gd name="T22" fmla="*/ 1067 w 1161"/>
              <a:gd name="T23" fmla="*/ 0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61" h="1161">
                <a:moveTo>
                  <a:pt x="1067" y="0"/>
                </a:moveTo>
                <a:lnTo>
                  <a:pt x="1161" y="0"/>
                </a:lnTo>
                <a:lnTo>
                  <a:pt x="1161" y="1161"/>
                </a:lnTo>
                <a:lnTo>
                  <a:pt x="0" y="1161"/>
                </a:lnTo>
                <a:lnTo>
                  <a:pt x="0" y="1067"/>
                </a:lnTo>
                <a:lnTo>
                  <a:pt x="94" y="1067"/>
                </a:lnTo>
                <a:lnTo>
                  <a:pt x="1003" y="1067"/>
                </a:lnTo>
                <a:lnTo>
                  <a:pt x="62" y="126"/>
                </a:lnTo>
                <a:lnTo>
                  <a:pt x="129" y="59"/>
                </a:lnTo>
                <a:lnTo>
                  <a:pt x="1067" y="997"/>
                </a:lnTo>
                <a:lnTo>
                  <a:pt x="1067" y="94"/>
                </a:lnTo>
                <a:lnTo>
                  <a:pt x="10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 rot="2700000" flipH="1">
            <a:off x="4838377" y="4506471"/>
            <a:ext cx="246839" cy="254501"/>
          </a:xfrm>
          <a:custGeom>
            <a:avLst/>
            <a:gdLst>
              <a:gd name="T0" fmla="*/ 1067 w 1161"/>
              <a:gd name="T1" fmla="*/ 0 h 1161"/>
              <a:gd name="T2" fmla="*/ 1161 w 1161"/>
              <a:gd name="T3" fmla="*/ 0 h 1161"/>
              <a:gd name="T4" fmla="*/ 1161 w 1161"/>
              <a:gd name="T5" fmla="*/ 1161 h 1161"/>
              <a:gd name="T6" fmla="*/ 0 w 1161"/>
              <a:gd name="T7" fmla="*/ 1161 h 1161"/>
              <a:gd name="T8" fmla="*/ 0 w 1161"/>
              <a:gd name="T9" fmla="*/ 1067 h 1161"/>
              <a:gd name="T10" fmla="*/ 94 w 1161"/>
              <a:gd name="T11" fmla="*/ 1067 h 1161"/>
              <a:gd name="T12" fmla="*/ 1003 w 1161"/>
              <a:gd name="T13" fmla="*/ 1067 h 1161"/>
              <a:gd name="T14" fmla="*/ 62 w 1161"/>
              <a:gd name="T15" fmla="*/ 126 h 1161"/>
              <a:gd name="T16" fmla="*/ 129 w 1161"/>
              <a:gd name="T17" fmla="*/ 59 h 1161"/>
              <a:gd name="T18" fmla="*/ 1067 w 1161"/>
              <a:gd name="T19" fmla="*/ 997 h 1161"/>
              <a:gd name="T20" fmla="*/ 1067 w 1161"/>
              <a:gd name="T21" fmla="*/ 94 h 1161"/>
              <a:gd name="T22" fmla="*/ 1067 w 1161"/>
              <a:gd name="T23" fmla="*/ 0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61" h="1161">
                <a:moveTo>
                  <a:pt x="1067" y="0"/>
                </a:moveTo>
                <a:lnTo>
                  <a:pt x="1161" y="0"/>
                </a:lnTo>
                <a:lnTo>
                  <a:pt x="1161" y="1161"/>
                </a:lnTo>
                <a:lnTo>
                  <a:pt x="0" y="1161"/>
                </a:lnTo>
                <a:lnTo>
                  <a:pt x="0" y="1067"/>
                </a:lnTo>
                <a:lnTo>
                  <a:pt x="94" y="1067"/>
                </a:lnTo>
                <a:lnTo>
                  <a:pt x="1003" y="1067"/>
                </a:lnTo>
                <a:lnTo>
                  <a:pt x="62" y="126"/>
                </a:lnTo>
                <a:lnTo>
                  <a:pt x="129" y="59"/>
                </a:lnTo>
                <a:lnTo>
                  <a:pt x="1067" y="997"/>
                </a:lnTo>
                <a:lnTo>
                  <a:pt x="1067" y="94"/>
                </a:lnTo>
                <a:lnTo>
                  <a:pt x="10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5139047" y="4218222"/>
            <a:ext cx="22840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在这里输入您文字内容，或者将您的文字内容复制在这里在这里输入您的文字内容，或者将您的文字内容复制在这里</a:t>
            </a:r>
          </a:p>
        </p:txBody>
      </p:sp>
      <p:sp>
        <p:nvSpPr>
          <p:cNvPr id="14" name="矩形 13"/>
          <p:cNvSpPr/>
          <p:nvPr/>
        </p:nvSpPr>
        <p:spPr>
          <a:xfrm>
            <a:off x="8013810" y="2179727"/>
            <a:ext cx="22840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在这里输入您的文字内容，或者将您的文字内容复制在这里在这里输入您的文字内容，或者将您的文字内容复制在这里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0" y="775856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4199138" y="223642"/>
            <a:ext cx="3009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特长或兴趣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4FCF7FA-F415-45FB-AC21-6F27BE5FD093}"/>
              </a:ext>
            </a:extLst>
          </p:cNvPr>
          <p:cNvSpPr/>
          <p:nvPr/>
        </p:nvSpPr>
        <p:spPr>
          <a:xfrm>
            <a:off x="496964" y="1403356"/>
            <a:ext cx="3338911" cy="929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体育、音乐等特长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学科方向兴趣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7FFA405-6622-4CFE-9410-532E041F9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545" y="1014105"/>
            <a:ext cx="3602970" cy="277516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E712110-36B5-4417-BB29-40C096E6C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762" y="3884893"/>
            <a:ext cx="3603048" cy="278001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77708EF-9DF7-4302-977E-3B0F78B93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9020" y="3884893"/>
            <a:ext cx="3603048" cy="278001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7366CB4-34C8-475B-BA9E-21CF9B9C2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9020" y="1011677"/>
            <a:ext cx="3603048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459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 rot="2700000">
            <a:off x="9032416" y="3153923"/>
            <a:ext cx="246839" cy="254501"/>
          </a:xfrm>
          <a:custGeom>
            <a:avLst/>
            <a:gdLst>
              <a:gd name="T0" fmla="*/ 1067 w 1161"/>
              <a:gd name="T1" fmla="*/ 0 h 1161"/>
              <a:gd name="T2" fmla="*/ 1161 w 1161"/>
              <a:gd name="T3" fmla="*/ 0 h 1161"/>
              <a:gd name="T4" fmla="*/ 1161 w 1161"/>
              <a:gd name="T5" fmla="*/ 1161 h 1161"/>
              <a:gd name="T6" fmla="*/ 0 w 1161"/>
              <a:gd name="T7" fmla="*/ 1161 h 1161"/>
              <a:gd name="T8" fmla="*/ 0 w 1161"/>
              <a:gd name="T9" fmla="*/ 1067 h 1161"/>
              <a:gd name="T10" fmla="*/ 94 w 1161"/>
              <a:gd name="T11" fmla="*/ 1067 h 1161"/>
              <a:gd name="T12" fmla="*/ 1003 w 1161"/>
              <a:gd name="T13" fmla="*/ 1067 h 1161"/>
              <a:gd name="T14" fmla="*/ 62 w 1161"/>
              <a:gd name="T15" fmla="*/ 126 h 1161"/>
              <a:gd name="T16" fmla="*/ 129 w 1161"/>
              <a:gd name="T17" fmla="*/ 59 h 1161"/>
              <a:gd name="T18" fmla="*/ 1067 w 1161"/>
              <a:gd name="T19" fmla="*/ 997 h 1161"/>
              <a:gd name="T20" fmla="*/ 1067 w 1161"/>
              <a:gd name="T21" fmla="*/ 94 h 1161"/>
              <a:gd name="T22" fmla="*/ 1067 w 1161"/>
              <a:gd name="T23" fmla="*/ 0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61" h="1161">
                <a:moveTo>
                  <a:pt x="1067" y="0"/>
                </a:moveTo>
                <a:lnTo>
                  <a:pt x="1161" y="0"/>
                </a:lnTo>
                <a:lnTo>
                  <a:pt x="1161" y="1161"/>
                </a:lnTo>
                <a:lnTo>
                  <a:pt x="0" y="1161"/>
                </a:lnTo>
                <a:lnTo>
                  <a:pt x="0" y="1067"/>
                </a:lnTo>
                <a:lnTo>
                  <a:pt x="94" y="1067"/>
                </a:lnTo>
                <a:lnTo>
                  <a:pt x="1003" y="1067"/>
                </a:lnTo>
                <a:lnTo>
                  <a:pt x="62" y="126"/>
                </a:lnTo>
                <a:lnTo>
                  <a:pt x="129" y="59"/>
                </a:lnTo>
                <a:lnTo>
                  <a:pt x="1067" y="997"/>
                </a:lnTo>
                <a:lnTo>
                  <a:pt x="1067" y="94"/>
                </a:lnTo>
                <a:lnTo>
                  <a:pt x="10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 rot="2700000" flipH="1">
            <a:off x="4838377" y="4506471"/>
            <a:ext cx="246839" cy="254501"/>
          </a:xfrm>
          <a:custGeom>
            <a:avLst/>
            <a:gdLst>
              <a:gd name="T0" fmla="*/ 1067 w 1161"/>
              <a:gd name="T1" fmla="*/ 0 h 1161"/>
              <a:gd name="T2" fmla="*/ 1161 w 1161"/>
              <a:gd name="T3" fmla="*/ 0 h 1161"/>
              <a:gd name="T4" fmla="*/ 1161 w 1161"/>
              <a:gd name="T5" fmla="*/ 1161 h 1161"/>
              <a:gd name="T6" fmla="*/ 0 w 1161"/>
              <a:gd name="T7" fmla="*/ 1161 h 1161"/>
              <a:gd name="T8" fmla="*/ 0 w 1161"/>
              <a:gd name="T9" fmla="*/ 1067 h 1161"/>
              <a:gd name="T10" fmla="*/ 94 w 1161"/>
              <a:gd name="T11" fmla="*/ 1067 h 1161"/>
              <a:gd name="T12" fmla="*/ 1003 w 1161"/>
              <a:gd name="T13" fmla="*/ 1067 h 1161"/>
              <a:gd name="T14" fmla="*/ 62 w 1161"/>
              <a:gd name="T15" fmla="*/ 126 h 1161"/>
              <a:gd name="T16" fmla="*/ 129 w 1161"/>
              <a:gd name="T17" fmla="*/ 59 h 1161"/>
              <a:gd name="T18" fmla="*/ 1067 w 1161"/>
              <a:gd name="T19" fmla="*/ 997 h 1161"/>
              <a:gd name="T20" fmla="*/ 1067 w 1161"/>
              <a:gd name="T21" fmla="*/ 94 h 1161"/>
              <a:gd name="T22" fmla="*/ 1067 w 1161"/>
              <a:gd name="T23" fmla="*/ 0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61" h="1161">
                <a:moveTo>
                  <a:pt x="1067" y="0"/>
                </a:moveTo>
                <a:lnTo>
                  <a:pt x="1161" y="0"/>
                </a:lnTo>
                <a:lnTo>
                  <a:pt x="1161" y="1161"/>
                </a:lnTo>
                <a:lnTo>
                  <a:pt x="0" y="1161"/>
                </a:lnTo>
                <a:lnTo>
                  <a:pt x="0" y="1067"/>
                </a:lnTo>
                <a:lnTo>
                  <a:pt x="94" y="1067"/>
                </a:lnTo>
                <a:lnTo>
                  <a:pt x="1003" y="1067"/>
                </a:lnTo>
                <a:lnTo>
                  <a:pt x="62" y="126"/>
                </a:lnTo>
                <a:lnTo>
                  <a:pt x="129" y="59"/>
                </a:lnTo>
                <a:lnTo>
                  <a:pt x="1067" y="997"/>
                </a:lnTo>
                <a:lnTo>
                  <a:pt x="1067" y="94"/>
                </a:lnTo>
                <a:lnTo>
                  <a:pt x="10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5139047" y="4218222"/>
            <a:ext cx="22840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在这里输入您文字内容，或者将您的文字内容复制在这里在这里输入您的文字内容，或者将您的文字内容复制在这里</a:t>
            </a:r>
          </a:p>
        </p:txBody>
      </p:sp>
      <p:sp>
        <p:nvSpPr>
          <p:cNvPr id="14" name="矩形 13"/>
          <p:cNvSpPr/>
          <p:nvPr/>
        </p:nvSpPr>
        <p:spPr>
          <a:xfrm>
            <a:off x="8013810" y="2179727"/>
            <a:ext cx="22840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在这里输入您的文字内容，或者将您的文字内容复制在这里在这里输入您的文字内容，或者将您的文字内容复制在这里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0" y="775856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4199138" y="223642"/>
            <a:ext cx="4119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rPr>
              <a:t>获奖及社会活动情况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4FCF7FA-F415-45FB-AC21-6F27BE5FD093}"/>
              </a:ext>
            </a:extLst>
          </p:cNvPr>
          <p:cNvSpPr/>
          <p:nvPr/>
        </p:nvSpPr>
        <p:spPr>
          <a:xfrm>
            <a:off x="496964" y="1403356"/>
            <a:ext cx="3338911" cy="1345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获奖及社会活动情况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担任过校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学院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系的班干部等经历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7FFA405-6622-4CFE-9410-532E041F9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545" y="1014105"/>
            <a:ext cx="3602970" cy="277516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E712110-36B5-4417-BB29-40C096E6C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2545" y="3884893"/>
            <a:ext cx="3603048" cy="278001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77708EF-9DF7-4302-977E-3B0F78B93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9020" y="3884893"/>
            <a:ext cx="3603048" cy="278001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7366CB4-34C8-475B-BA9E-21CF9B9C2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9020" y="1011677"/>
            <a:ext cx="3603048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2486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自定义 1">
      <a:dk1>
        <a:srgbClr val="262626"/>
      </a:dk1>
      <a:lt1>
        <a:sysClr val="window" lastClr="FFFFFF"/>
      </a:lt1>
      <a:dk2>
        <a:srgbClr val="003366"/>
      </a:dk2>
      <a:lt2>
        <a:srgbClr val="FFFFFF"/>
      </a:lt2>
      <a:accent1>
        <a:srgbClr val="003366"/>
      </a:accent1>
      <a:accent2>
        <a:srgbClr val="24699C"/>
      </a:accent2>
      <a:accent3>
        <a:srgbClr val="003366"/>
      </a:accent3>
      <a:accent4>
        <a:srgbClr val="24699C"/>
      </a:accent4>
      <a:accent5>
        <a:srgbClr val="003366"/>
      </a:accent5>
      <a:accent6>
        <a:srgbClr val="80808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525</Words>
  <Application>Microsoft Office PowerPoint</Application>
  <PresentationFormat>宽屏</PresentationFormat>
  <Paragraphs>37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等线</vt:lpstr>
      <vt:lpstr>等线 Light</vt:lpstr>
      <vt:lpstr>微软雅黑</vt:lpstr>
      <vt:lpstr>Agency FB</vt:lpstr>
      <vt:lpstr>Arial</vt:lpstr>
      <vt:lpstr>Calibri</vt:lpstr>
      <vt:lpstr>Calibri Light</vt:lpstr>
      <vt:lpstr>Office 主题​​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NTKO</dc:creator>
  <cp:lastModifiedBy>NTKO</cp:lastModifiedBy>
  <cp:revision>5</cp:revision>
  <dcterms:created xsi:type="dcterms:W3CDTF">2022-07-07T09:26:19Z</dcterms:created>
  <dcterms:modified xsi:type="dcterms:W3CDTF">2022-07-07T09:33:59Z</dcterms:modified>
</cp:coreProperties>
</file>